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8668F-C5C5-40C2-BA1A-AC4F4DAD9C87}" type="datetimeFigureOut">
              <a:rPr lang="en-US" smtClean="0"/>
              <a:pPr/>
              <a:t>8/26/2009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2A6F6-1B0A-4200-BEF7-EC34D2DC5661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8668F-C5C5-40C2-BA1A-AC4F4DAD9C87}" type="datetimeFigureOut">
              <a:rPr lang="en-US" smtClean="0"/>
              <a:pPr/>
              <a:t>8/26/2009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2A6F6-1B0A-4200-BEF7-EC34D2DC5661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8668F-C5C5-40C2-BA1A-AC4F4DAD9C87}" type="datetimeFigureOut">
              <a:rPr lang="en-US" smtClean="0"/>
              <a:pPr/>
              <a:t>8/26/2009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2A6F6-1B0A-4200-BEF7-EC34D2DC5661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8668F-C5C5-40C2-BA1A-AC4F4DAD9C87}" type="datetimeFigureOut">
              <a:rPr lang="en-US" smtClean="0"/>
              <a:pPr/>
              <a:t>8/26/2009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2A6F6-1B0A-4200-BEF7-EC34D2DC5661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8668F-C5C5-40C2-BA1A-AC4F4DAD9C87}" type="datetimeFigureOut">
              <a:rPr lang="en-US" smtClean="0"/>
              <a:pPr/>
              <a:t>8/26/2009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2A6F6-1B0A-4200-BEF7-EC34D2DC5661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8668F-C5C5-40C2-BA1A-AC4F4DAD9C87}" type="datetimeFigureOut">
              <a:rPr lang="en-US" smtClean="0"/>
              <a:pPr/>
              <a:t>8/26/2009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2A6F6-1B0A-4200-BEF7-EC34D2DC5661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8668F-C5C5-40C2-BA1A-AC4F4DAD9C87}" type="datetimeFigureOut">
              <a:rPr lang="en-US" smtClean="0"/>
              <a:pPr/>
              <a:t>8/26/2009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2A6F6-1B0A-4200-BEF7-EC34D2DC5661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8668F-C5C5-40C2-BA1A-AC4F4DAD9C87}" type="datetimeFigureOut">
              <a:rPr lang="en-US" smtClean="0"/>
              <a:pPr/>
              <a:t>8/26/2009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2A6F6-1B0A-4200-BEF7-EC34D2DC5661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8668F-C5C5-40C2-BA1A-AC4F4DAD9C87}" type="datetimeFigureOut">
              <a:rPr lang="en-US" smtClean="0"/>
              <a:pPr/>
              <a:t>8/26/2009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2A6F6-1B0A-4200-BEF7-EC34D2DC5661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8668F-C5C5-40C2-BA1A-AC4F4DAD9C87}" type="datetimeFigureOut">
              <a:rPr lang="en-US" smtClean="0"/>
              <a:pPr/>
              <a:t>8/26/2009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2A6F6-1B0A-4200-BEF7-EC34D2DC5661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8668F-C5C5-40C2-BA1A-AC4F4DAD9C87}" type="datetimeFigureOut">
              <a:rPr lang="en-US" smtClean="0"/>
              <a:pPr/>
              <a:t>8/26/2009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2A6F6-1B0A-4200-BEF7-EC34D2DC5661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38668F-C5C5-40C2-BA1A-AC4F4DAD9C87}" type="datetimeFigureOut">
              <a:rPr lang="en-US" smtClean="0"/>
              <a:pPr/>
              <a:t>8/26/2009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C2A6F6-1B0A-4200-BEF7-EC34D2DC5661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NZ" dirty="0" smtClean="0"/>
              <a:t>Things that good readers do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NZ" dirty="0" smtClean="0"/>
              <a:t>Or “effective literacy strategies”</a:t>
            </a:r>
            <a:endParaRPr lang="en-NZ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NZ" sz="2800" dirty="0"/>
              <a:t>A</a:t>
            </a:r>
            <a:r>
              <a:rPr lang="en-NZ" sz="2800" dirty="0" smtClean="0"/>
              <a:t>nalysing and synthesising ideas, information, structures, and features in texts; evaluating ideas and information</a:t>
            </a:r>
            <a:br>
              <a:rPr lang="en-NZ" sz="2800" dirty="0" smtClean="0"/>
            </a:br>
            <a:endParaRPr lang="en-NZ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/>
            </a:r>
            <a:br>
              <a:rPr lang="en-NZ" dirty="0" smtClean="0"/>
            </a:b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NZ" dirty="0" smtClean="0"/>
              <a:t>making </a:t>
            </a:r>
            <a:r>
              <a:rPr lang="en-NZ" dirty="0"/>
              <a:t>connections between texts and their prior knowledge;</a:t>
            </a:r>
          </a:p>
          <a:p>
            <a:r>
              <a:rPr lang="en-NZ" dirty="0"/>
              <a:t>forming and testing hypotheses about texts;</a:t>
            </a:r>
          </a:p>
          <a:p>
            <a:r>
              <a:rPr lang="en-NZ" dirty="0"/>
              <a:t>asking questions about texts;</a:t>
            </a:r>
          </a:p>
          <a:p>
            <a:r>
              <a:rPr lang="en-NZ" dirty="0"/>
              <a:t>creating mental images or visualising;</a:t>
            </a:r>
          </a:p>
          <a:p>
            <a:r>
              <a:rPr lang="en-NZ" dirty="0"/>
              <a:t>inferring meaning from texts;</a:t>
            </a:r>
          </a:p>
          <a:p>
            <a:r>
              <a:rPr lang="en-NZ" dirty="0"/>
              <a:t>identifying the writer’s purpose and point of view;</a:t>
            </a:r>
          </a:p>
          <a:p>
            <a:r>
              <a:rPr lang="en-NZ" dirty="0"/>
              <a:t>identifying the main idea or theme in a text;</a:t>
            </a:r>
          </a:p>
          <a:p>
            <a:r>
              <a:rPr lang="en-NZ" dirty="0"/>
              <a:t>summarising the information or events in texts;</a:t>
            </a:r>
          </a:p>
          <a:p>
            <a:r>
              <a:rPr lang="en-NZ" dirty="0"/>
              <a:t>analysing and synthesising ideas, information, structures, and features in texts; evaluating ideas and information</a:t>
            </a:r>
          </a:p>
          <a:p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/>
              <a:t>M</a:t>
            </a:r>
            <a:r>
              <a:rPr lang="en-NZ" dirty="0" smtClean="0"/>
              <a:t>aking connections between texts and your prior knowledge;</a:t>
            </a:r>
            <a:br>
              <a:rPr lang="en-NZ" dirty="0" smtClean="0"/>
            </a:b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This story reminds me of...</a:t>
            </a:r>
          </a:p>
          <a:p>
            <a:r>
              <a:rPr lang="en-NZ" dirty="0" smtClean="0"/>
              <a:t>This is like...</a:t>
            </a:r>
          </a:p>
          <a:p>
            <a:r>
              <a:rPr lang="en-NZ" dirty="0" smtClean="0"/>
              <a:t>I already knew that...</a:t>
            </a:r>
          </a:p>
          <a:p>
            <a:r>
              <a:rPr lang="en-NZ" dirty="0" smtClean="0"/>
              <a:t>I have heard of...</a:t>
            </a:r>
          </a:p>
          <a:p>
            <a:r>
              <a:rPr lang="en-NZ" dirty="0" smtClean="0"/>
              <a:t>Something I have done like this is...</a:t>
            </a:r>
            <a:endParaRPr lang="en-NZ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/>
              <a:t>F</a:t>
            </a:r>
            <a:r>
              <a:rPr lang="en-NZ" dirty="0" smtClean="0"/>
              <a:t>orming and testing hypotheses about texts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The next thing that might happen is...</a:t>
            </a:r>
          </a:p>
          <a:p>
            <a:r>
              <a:rPr lang="en-NZ" dirty="0" smtClean="0"/>
              <a:t>I think that the author means...</a:t>
            </a:r>
          </a:p>
          <a:p>
            <a:r>
              <a:rPr lang="en-NZ" dirty="0" smtClean="0"/>
              <a:t>When this happened it meant that...</a:t>
            </a:r>
          </a:p>
          <a:p>
            <a:r>
              <a:rPr lang="en-NZ" dirty="0" smtClean="0"/>
              <a:t>I think that...</a:t>
            </a:r>
            <a:endParaRPr lang="en-NZ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/>
              <a:t>A</a:t>
            </a:r>
            <a:r>
              <a:rPr lang="en-NZ" dirty="0" smtClean="0"/>
              <a:t>sking questions about texts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What happened after...?</a:t>
            </a:r>
          </a:p>
          <a:p>
            <a:r>
              <a:rPr lang="en-NZ" dirty="0" smtClean="0"/>
              <a:t>How did .... happen?</a:t>
            </a:r>
          </a:p>
          <a:p>
            <a:r>
              <a:rPr lang="en-NZ" dirty="0" smtClean="0"/>
              <a:t>Is it true that...?</a:t>
            </a:r>
          </a:p>
          <a:p>
            <a:r>
              <a:rPr lang="en-NZ" dirty="0" smtClean="0"/>
              <a:t>Why did ....?</a:t>
            </a:r>
          </a:p>
          <a:p>
            <a:r>
              <a:rPr lang="en-NZ" dirty="0" smtClean="0"/>
              <a:t>What did it mean when...?</a:t>
            </a:r>
          </a:p>
          <a:p>
            <a:endParaRPr lang="en-NZ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/>
              <a:t>C</a:t>
            </a:r>
            <a:r>
              <a:rPr lang="en-NZ" dirty="0" smtClean="0"/>
              <a:t>reating mental images or visualising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Draw a picture of an event in the text</a:t>
            </a:r>
          </a:p>
          <a:p>
            <a:r>
              <a:rPr lang="en-NZ" dirty="0" smtClean="0"/>
              <a:t>Make a storyboard or comic of a section of text</a:t>
            </a:r>
          </a:p>
          <a:p>
            <a:r>
              <a:rPr lang="en-NZ" dirty="0" smtClean="0"/>
              <a:t>Draw a symbol from the text</a:t>
            </a:r>
          </a:p>
          <a:p>
            <a:r>
              <a:rPr lang="en-NZ" dirty="0" smtClean="0"/>
              <a:t>Make an image that represents an idea in the text</a:t>
            </a:r>
            <a:endParaRPr lang="en-NZ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/>
              <a:t>I</a:t>
            </a:r>
            <a:r>
              <a:rPr lang="en-NZ" dirty="0" smtClean="0"/>
              <a:t>dentifying the writer’s purpose and point of view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The author wants to say that...</a:t>
            </a:r>
          </a:p>
          <a:p>
            <a:r>
              <a:rPr lang="en-NZ" dirty="0" smtClean="0"/>
              <a:t>The author wants readers to realise...</a:t>
            </a:r>
          </a:p>
          <a:p>
            <a:r>
              <a:rPr lang="en-NZ" dirty="0" smtClean="0"/>
              <a:t>The author hopes that readers will...</a:t>
            </a:r>
          </a:p>
          <a:p>
            <a:r>
              <a:rPr lang="en-NZ" dirty="0" smtClean="0"/>
              <a:t>The author believes that...</a:t>
            </a:r>
            <a:endParaRPr lang="en-NZ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/>
              <a:t>I</a:t>
            </a:r>
            <a:r>
              <a:rPr lang="en-NZ" dirty="0" smtClean="0"/>
              <a:t>dentifying the main idea or theme in a text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The main idea of ....</a:t>
            </a:r>
          </a:p>
          <a:p>
            <a:r>
              <a:rPr lang="en-NZ" dirty="0" smtClean="0"/>
              <a:t>The message of this story is....</a:t>
            </a:r>
            <a:endParaRPr lang="en-NZ" dirty="0"/>
          </a:p>
          <a:p>
            <a:r>
              <a:rPr lang="en-NZ" dirty="0" smtClean="0"/>
              <a:t>One of the themes of this text is...</a:t>
            </a:r>
          </a:p>
          <a:p>
            <a:endParaRPr lang="en-NZ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/>
              <a:t>S</a:t>
            </a:r>
            <a:r>
              <a:rPr lang="en-NZ" dirty="0" smtClean="0"/>
              <a:t>ummarising the information or events in texts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The order of events is...</a:t>
            </a:r>
          </a:p>
          <a:p>
            <a:r>
              <a:rPr lang="en-NZ" dirty="0" smtClean="0"/>
              <a:t>This story is caused by...</a:t>
            </a:r>
          </a:p>
          <a:p>
            <a:r>
              <a:rPr lang="en-NZ" dirty="0" smtClean="0"/>
              <a:t>The main points in this text are...</a:t>
            </a:r>
            <a:endParaRPr lang="en-NZ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333</Words>
  <Application>Microsoft Office PowerPoint</Application>
  <PresentationFormat>On-screen Show (4:3)</PresentationFormat>
  <Paragraphs>48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Things that good readers do</vt:lpstr>
      <vt:lpstr> </vt:lpstr>
      <vt:lpstr>Making connections between texts and your prior knowledge; </vt:lpstr>
      <vt:lpstr>Forming and testing hypotheses about texts</vt:lpstr>
      <vt:lpstr>Asking questions about texts</vt:lpstr>
      <vt:lpstr>Creating mental images or visualising</vt:lpstr>
      <vt:lpstr>Identifying the writer’s purpose and point of view</vt:lpstr>
      <vt:lpstr>Identifying the main idea or theme in a text</vt:lpstr>
      <vt:lpstr>Summarising the information or events in texts</vt:lpstr>
      <vt:lpstr>Analysing and synthesising ideas, information, structures, and features in texts; evaluating ideas and information </vt:lpstr>
      <vt:lpstr>Slide 11</vt:lpstr>
    </vt:vector>
  </TitlesOfParts>
  <Company>Nayland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Things that good readers do</dc:title>
  <dc:creator>tom</dc:creator>
  <cp:lastModifiedBy>tom</cp:lastModifiedBy>
  <cp:revision>12</cp:revision>
  <dcterms:created xsi:type="dcterms:W3CDTF">2009-08-26T08:34:10Z</dcterms:created>
  <dcterms:modified xsi:type="dcterms:W3CDTF">2009-08-26T10:55:04Z</dcterms:modified>
</cp:coreProperties>
</file>